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072F3C-1FB4-4721-9DE8-475934B7E49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2955538-8026-4491-8030-57185FA3E11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ressionism.info/info.html" TargetMode="External"/><Relationship Id="rId2" Type="http://schemas.openxmlformats.org/officeDocument/2006/relationships/hyperlink" Target="http://www.theartgallery.com.au/kidsart/learn/impressionis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tsmarts4kids.blogspot.com/2007/09/impressionism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Euphorigenic S" pitchFamily="2" charset="0"/>
              </a:rPr>
              <a:t>Impressionism</a:t>
            </a:r>
            <a:r>
              <a:rPr lang="en-US" sz="7200" dirty="0" smtClean="0">
                <a:latin typeface="Curlz MT" pitchFamily="82" charset="0"/>
              </a:rPr>
              <a:t> </a:t>
            </a:r>
            <a:endParaRPr lang="en-US" sz="7200" dirty="0"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By, Alexis Pierson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5304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Impressionists created their own unique style of paintings!</a:t>
            </a:r>
          </a:p>
          <a:p>
            <a:r>
              <a:rPr lang="en-US" dirty="0" smtClean="0"/>
              <a:t>Impressionism began in France during the 1800’s.</a:t>
            </a:r>
          </a:p>
          <a:p>
            <a:r>
              <a:rPr lang="en-US" dirty="0" smtClean="0"/>
              <a:t>Impressionism started in France and moved through Europe and into the United States.</a:t>
            </a:r>
          </a:p>
          <a:p>
            <a:r>
              <a:rPr lang="en-US" dirty="0" smtClean="0"/>
              <a:t>The art and style was completely different then what people usually painted, so people didn’t really like it at first.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crosoft PhagsPa" pitchFamily="34" charset="0"/>
              </a:rPr>
              <a:t>About Impressionism</a:t>
            </a:r>
            <a:endParaRPr lang="en-US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1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their paintings, artists highlighted angles of light and painted reflections in the water.</a:t>
            </a:r>
          </a:p>
          <a:p>
            <a:r>
              <a:rPr lang="en-US" dirty="0"/>
              <a:t>The paintings were usually of people, landscapes or historical events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Most impressionists enjoyed making their art outside in their garden.</a:t>
            </a:r>
          </a:p>
          <a:p>
            <a:r>
              <a:rPr lang="en-US" dirty="0" smtClean="0"/>
              <a:t>They used short brush strokes, and apply the paint thickly to create the idea of the subject.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" pitchFamily="18" charset="-120"/>
                <a:ea typeface="PMingLiU" pitchFamily="18" charset="-120"/>
              </a:rPr>
              <a:t>Impressionism</a:t>
            </a:r>
            <a:endParaRPr lang="en-US" dirty="0">
              <a:latin typeface="PMingLiU" pitchFamily="18" charset="-120"/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093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many impressionists but the most common famous impressionists are:</a:t>
            </a:r>
          </a:p>
          <a:p>
            <a:r>
              <a:rPr lang="en-US" dirty="0" smtClean="0"/>
              <a:t>Pierre </a:t>
            </a:r>
            <a:r>
              <a:rPr lang="en-US" dirty="0" err="1" smtClean="0"/>
              <a:t>Auguste</a:t>
            </a:r>
            <a:r>
              <a:rPr lang="en-US" dirty="0" smtClean="0"/>
              <a:t> Renoir</a:t>
            </a:r>
          </a:p>
          <a:p>
            <a:r>
              <a:rPr lang="en-US" dirty="0" smtClean="0"/>
              <a:t>Camille Pissarro</a:t>
            </a:r>
          </a:p>
          <a:p>
            <a:r>
              <a:rPr lang="en-US" dirty="0" smtClean="0"/>
              <a:t>Alfred Sisley</a:t>
            </a:r>
          </a:p>
          <a:p>
            <a:r>
              <a:rPr lang="en-US" dirty="0" err="1" smtClean="0"/>
              <a:t>Berthe</a:t>
            </a:r>
            <a:r>
              <a:rPr lang="en-US" dirty="0" smtClean="0"/>
              <a:t> Morisot</a:t>
            </a:r>
          </a:p>
          <a:p>
            <a:r>
              <a:rPr lang="en-US" dirty="0" smtClean="0"/>
              <a:t>Armand </a:t>
            </a:r>
            <a:r>
              <a:rPr lang="en-US" dirty="0" err="1" smtClean="0"/>
              <a:t>Guillaumin</a:t>
            </a:r>
            <a:r>
              <a:rPr lang="en-US" dirty="0" smtClean="0"/>
              <a:t> </a:t>
            </a:r>
          </a:p>
          <a:p>
            <a:r>
              <a:rPr lang="en-US" dirty="0" smtClean="0"/>
              <a:t>Frederic </a:t>
            </a:r>
            <a:r>
              <a:rPr lang="en-US" dirty="0" err="1" smtClean="0"/>
              <a:t>Bazille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Some Famous Impressionists</a:t>
            </a:r>
            <a:endParaRPr lang="en-US" dirty="0"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073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http://www.theartgallery.com.au/kidsart/learn/impressionism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www.impressionism.info/info.html</a:t>
            </a:r>
            <a:endParaRPr lang="en-US" dirty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artsmarts4kids.blogspot.com/2007/09/impressionism.html</a:t>
            </a:r>
            <a:endParaRPr lang="en-US" dirty="0" smtClean="0"/>
          </a:p>
          <a:p>
            <a:r>
              <a:rPr lang="en-US" dirty="0"/>
              <a:t>http://www.ibiblio.org/wm/paint/glo/impressionism/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eva Std" pitchFamily="34" charset="0"/>
              </a:rPr>
              <a:t>Sources</a:t>
            </a:r>
            <a:endParaRPr lang="en-US" dirty="0">
              <a:latin typeface="Nueva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49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</TotalTime>
  <Words>162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Impressionism </vt:lpstr>
      <vt:lpstr>About Impressionism</vt:lpstr>
      <vt:lpstr>Impressionism</vt:lpstr>
      <vt:lpstr>Some Famous Impressionists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</dc:title>
  <dc:creator>PNHS Student</dc:creator>
  <cp:lastModifiedBy>PNHS Student</cp:lastModifiedBy>
  <cp:revision>3</cp:revision>
  <dcterms:created xsi:type="dcterms:W3CDTF">2012-10-02T16:45:05Z</dcterms:created>
  <dcterms:modified xsi:type="dcterms:W3CDTF">2012-10-02T17:08:26Z</dcterms:modified>
</cp:coreProperties>
</file>